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453978384"/>
        <c:axId val="453985832"/>
        <c:axId val="0"/>
      </c:bar3DChart>
      <c:catAx>
        <c:axId val="453978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985832"/>
        <c:crosses val="autoZero"/>
        <c:auto val="1"/>
        <c:lblAlgn val="ctr"/>
        <c:lblOffset val="100"/>
        <c:noMultiLvlLbl val="0"/>
      </c:catAx>
      <c:valAx>
        <c:axId val="4539858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53978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85900" y="7543800"/>
            <a:ext cx="30403800" cy="26898600"/>
          </a:xfrm>
          <a:prstGeom prst="roundRect">
            <a:avLst>
              <a:gd name="adj" fmla="val 3005"/>
            </a:avLst>
          </a:prstGeom>
          <a:solidFill>
            <a:srgbClr val="FFFFFF">
              <a:alpha val="75000"/>
            </a:srgbClr>
          </a:solidFill>
          <a:ln w="25400" cap="flat" cmpd="sng" algn="ctr">
            <a:solidFill>
              <a:schemeClr val="accent1">
                <a:lumMod val="5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rgbClr val="FFFFFF">
              <a:alpha val="75000"/>
            </a:srgbClr>
          </a:solidFill>
          <a:ln w="25400" cap="flat" cmpd="sng" algn="ctr">
            <a:solidFill>
              <a:schemeClr val="accent1">
                <a:lumMod val="5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2073279788"/>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2801887291"/>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F530F3-9C5F-4D53-973C-0DFF77E471B3}"/>
</file>

<file path=customXml/itemProps2.xml><?xml version="1.0" encoding="utf-8"?>
<ds:datastoreItem xmlns:ds="http://schemas.openxmlformats.org/officeDocument/2006/customXml" ds:itemID="{07967F71-9508-44D6-93F5-49E727F58408}"/>
</file>

<file path=customXml/itemProps3.xml><?xml version="1.0" encoding="utf-8"?>
<ds:datastoreItem xmlns:ds="http://schemas.openxmlformats.org/officeDocument/2006/customXml" ds:itemID="{6502583F-EF90-485A-94C8-BA0DC0CA10FB}"/>
</file>

<file path=docProps/app.xml><?xml version="1.0" encoding="utf-8"?>
<Properties xmlns="http://schemas.openxmlformats.org/officeDocument/2006/extended-properties" xmlns:vt="http://schemas.openxmlformats.org/officeDocument/2006/docPropsVTypes">
  <Template/>
  <TotalTime>616</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59</cp:revision>
  <dcterms:created xsi:type="dcterms:W3CDTF">2012-03-16T16:35:55Z</dcterms:created>
  <dcterms:modified xsi:type="dcterms:W3CDTF">2017-04-06T19:39:06Z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